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1" r:id="rId3"/>
    <p:sldId id="290" r:id="rId4"/>
    <p:sldId id="273" r:id="rId5"/>
    <p:sldId id="285" r:id="rId6"/>
    <p:sldId id="259" r:id="rId7"/>
    <p:sldId id="278" r:id="rId8"/>
    <p:sldId id="288" r:id="rId9"/>
    <p:sldId id="275" r:id="rId10"/>
    <p:sldId id="260" r:id="rId11"/>
    <p:sldId id="28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86" r:id="rId21"/>
    <p:sldId id="287" r:id="rId22"/>
    <p:sldId id="270" r:id="rId23"/>
    <p:sldId id="276" r:id="rId24"/>
    <p:sldId id="277" r:id="rId25"/>
    <p:sldId id="274" r:id="rId26"/>
    <p:sldId id="280" r:id="rId27"/>
    <p:sldId id="282" r:id="rId28"/>
    <p:sldId id="279" r:id="rId29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2609A2-F790-4FB9-8149-79F7B1794467}" v="29" dt="2019-02-13T12:16:21.220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C36F6C29-84CD-4ECD-84E4-D3B672A06122}"/>
  </pc:docChgLst>
  <pc:docChgLst>
    <pc:chgData name="Stevens, David" userId="73fe415a-d21a-4898-bfab-0e75d37181d7" providerId="ADAL" clId="{51EB359A-3B20-4E23-A767-E81C2D52BDB2}"/>
  </pc:docChgLst>
  <pc:docChgLst>
    <pc:chgData name="Stevens, David" userId="ac0626e3-72c9-46ef-be9c-68c7f11863b4" providerId="ADAL" clId="{7EEF3379-7CB9-4AAF-8D4F-FED1A43FE530}"/>
  </pc:docChgLst>
  <pc:docChgLst>
    <pc:chgData name="David Stevens" userId="73fe415a-d21a-4898-bfab-0e75d37181d7" providerId="ADAL" clId="{192609A2-F790-4FB9-8149-79F7B1794467}"/>
    <pc:docChg chg="undo custSel modSld">
      <pc:chgData name="David Stevens" userId="73fe415a-d21a-4898-bfab-0e75d37181d7" providerId="ADAL" clId="{192609A2-F790-4FB9-8149-79F7B1794467}" dt="2019-02-14T13:22:52.740" v="103" actId="14734"/>
      <pc:docMkLst>
        <pc:docMk/>
      </pc:docMkLst>
      <pc:sldChg chg="addSp delSp modSp">
        <pc:chgData name="David Stevens" userId="73fe415a-d21a-4898-bfab-0e75d37181d7" providerId="ADAL" clId="{192609A2-F790-4FB9-8149-79F7B1794467}" dt="2019-02-13T12:16:30.931" v="102" actId="1076"/>
        <pc:sldMkLst>
          <pc:docMk/>
          <pc:sldMk cId="346775945" sldId="259"/>
        </pc:sldMkLst>
        <pc:spChg chg="mod ord">
          <ac:chgData name="David Stevens" userId="73fe415a-d21a-4898-bfab-0e75d37181d7" providerId="ADAL" clId="{192609A2-F790-4FB9-8149-79F7B1794467}" dt="2019-02-13T12:14:12.283" v="49" actId="167"/>
          <ac:spMkLst>
            <pc:docMk/>
            <pc:sldMk cId="346775945" sldId="259"/>
            <ac:spMk id="7" creationId="{DCBB1BCE-2F00-4C56-BE8A-96EAC1FE6F12}"/>
          </ac:spMkLst>
        </pc:spChg>
        <pc:spChg chg="mod topLvl">
          <ac:chgData name="David Stevens" userId="73fe415a-d21a-4898-bfab-0e75d37181d7" providerId="ADAL" clId="{192609A2-F790-4FB9-8149-79F7B1794467}" dt="2019-02-13T12:16:04.811" v="92" actId="165"/>
          <ac:spMkLst>
            <pc:docMk/>
            <pc:sldMk cId="346775945" sldId="259"/>
            <ac:spMk id="12" creationId="{7266D88B-A919-4341-BBB2-1BB408D5193B}"/>
          </ac:spMkLst>
        </pc:spChg>
        <pc:spChg chg="mod topLvl">
          <ac:chgData name="David Stevens" userId="73fe415a-d21a-4898-bfab-0e75d37181d7" providerId="ADAL" clId="{192609A2-F790-4FB9-8149-79F7B1794467}" dt="2019-02-13T12:16:04.811" v="92" actId="165"/>
          <ac:spMkLst>
            <pc:docMk/>
            <pc:sldMk cId="346775945" sldId="259"/>
            <ac:spMk id="13" creationId="{42F8835D-C8FE-4161-B777-F79FCC7C3A27}"/>
          </ac:spMkLst>
        </pc:spChg>
        <pc:spChg chg="mod topLvl">
          <ac:chgData name="David Stevens" userId="73fe415a-d21a-4898-bfab-0e75d37181d7" providerId="ADAL" clId="{192609A2-F790-4FB9-8149-79F7B1794467}" dt="2019-02-13T12:16:04.811" v="92" actId="165"/>
          <ac:spMkLst>
            <pc:docMk/>
            <pc:sldMk cId="346775945" sldId="259"/>
            <ac:spMk id="16" creationId="{01F49B01-C630-404B-87F6-74B0F4965856}"/>
          </ac:spMkLst>
        </pc:spChg>
        <pc:spChg chg="mod topLvl">
          <ac:chgData name="David Stevens" userId="73fe415a-d21a-4898-bfab-0e75d37181d7" providerId="ADAL" clId="{192609A2-F790-4FB9-8149-79F7B1794467}" dt="2019-02-13T12:16:04.811" v="92" actId="165"/>
          <ac:spMkLst>
            <pc:docMk/>
            <pc:sldMk cId="346775945" sldId="259"/>
            <ac:spMk id="17" creationId="{04959991-9487-4553-BE29-446D058DC9A9}"/>
          </ac:spMkLst>
        </pc:spChg>
        <pc:spChg chg="mod ord topLvl">
          <ac:chgData name="David Stevens" userId="73fe415a-d21a-4898-bfab-0e75d37181d7" providerId="ADAL" clId="{192609A2-F790-4FB9-8149-79F7B1794467}" dt="2019-02-13T12:14:12.283" v="49" actId="167"/>
          <ac:spMkLst>
            <pc:docMk/>
            <pc:sldMk cId="346775945" sldId="259"/>
            <ac:spMk id="24" creationId="{F814FC80-6641-4AE0-ACC6-DCC95CD8564D}"/>
          </ac:spMkLst>
        </pc:spChg>
        <pc:spChg chg="mod ord topLvl">
          <ac:chgData name="David Stevens" userId="73fe415a-d21a-4898-bfab-0e75d37181d7" providerId="ADAL" clId="{192609A2-F790-4FB9-8149-79F7B1794467}" dt="2019-02-13T12:15:01.107" v="76" actId="552"/>
          <ac:spMkLst>
            <pc:docMk/>
            <pc:sldMk cId="346775945" sldId="259"/>
            <ac:spMk id="42" creationId="{161AD5B2-8BDE-4B28-9E66-BF3E076E083A}"/>
          </ac:spMkLst>
        </pc:spChg>
        <pc:spChg chg="mod">
          <ac:chgData name="David Stevens" userId="73fe415a-d21a-4898-bfab-0e75d37181d7" providerId="ADAL" clId="{192609A2-F790-4FB9-8149-79F7B1794467}" dt="2019-02-13T11:16:07.096" v="5" actId="20577"/>
          <ac:spMkLst>
            <pc:docMk/>
            <pc:sldMk cId="346775945" sldId="259"/>
            <ac:spMk id="50" creationId="{96A2F82D-BB20-4418-8097-B5A6D69088DF}"/>
          </ac:spMkLst>
        </pc:spChg>
        <pc:spChg chg="mod">
          <ac:chgData name="David Stevens" userId="73fe415a-d21a-4898-bfab-0e75d37181d7" providerId="ADAL" clId="{192609A2-F790-4FB9-8149-79F7B1794467}" dt="2019-02-13T11:16:08.983" v="9" actId="20577"/>
          <ac:spMkLst>
            <pc:docMk/>
            <pc:sldMk cId="346775945" sldId="259"/>
            <ac:spMk id="73" creationId="{FC0D6A79-23C3-4A84-BB4A-77EA1B04E2EA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0" creationId="{08117E9C-1C94-4E66-910E-B33181472036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1" creationId="{48FFAA3B-A02C-4FB4-A13A-5F61CAC96B1B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2" creationId="{2C2011A2-CD94-4334-8AFE-878F08364F17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3" creationId="{4C2B8D27-7BFD-4F20-AAC5-2AAB4226F085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4" creationId="{425CDC8D-E56E-4388-B879-99BC8978C8B7}"/>
          </ac:spMkLst>
        </pc:spChg>
        <pc:spChg chg="add mod">
          <ac:chgData name="David Stevens" userId="73fe415a-d21a-4898-bfab-0e75d37181d7" providerId="ADAL" clId="{192609A2-F790-4FB9-8149-79F7B1794467}" dt="2019-02-13T12:15:30.874" v="82" actId="207"/>
          <ac:spMkLst>
            <pc:docMk/>
            <pc:sldMk cId="346775945" sldId="259"/>
            <ac:spMk id="105" creationId="{41751B3C-9F88-477F-9BFB-71500BDB9E49}"/>
          </ac:spMkLst>
        </pc:spChg>
        <pc:spChg chg="add del mod">
          <ac:chgData name="David Stevens" userId="73fe415a-d21a-4898-bfab-0e75d37181d7" providerId="ADAL" clId="{192609A2-F790-4FB9-8149-79F7B1794467}" dt="2019-02-13T12:16:16.939" v="99" actId="478"/>
          <ac:spMkLst>
            <pc:docMk/>
            <pc:sldMk cId="346775945" sldId="259"/>
            <ac:spMk id="107" creationId="{D180CC7E-2EDC-427F-A10E-C3ECC470E9AC}"/>
          </ac:spMkLst>
        </pc:spChg>
        <pc:spChg chg="add del mod">
          <ac:chgData name="David Stevens" userId="73fe415a-d21a-4898-bfab-0e75d37181d7" providerId="ADAL" clId="{192609A2-F790-4FB9-8149-79F7B1794467}" dt="2019-02-13T12:16:17.748" v="100" actId="478"/>
          <ac:spMkLst>
            <pc:docMk/>
            <pc:sldMk cId="346775945" sldId="259"/>
            <ac:spMk id="108" creationId="{F6BC58CA-846B-45AD-ADCA-67BC489AA938}"/>
          </ac:spMkLst>
        </pc:spChg>
        <pc:spChg chg="add mod">
          <ac:chgData name="David Stevens" userId="73fe415a-d21a-4898-bfab-0e75d37181d7" providerId="ADAL" clId="{192609A2-F790-4FB9-8149-79F7B1794467}" dt="2019-02-13T12:16:11.002" v="94" actId="14100"/>
          <ac:spMkLst>
            <pc:docMk/>
            <pc:sldMk cId="346775945" sldId="259"/>
            <ac:spMk id="109" creationId="{524FC19C-7BC6-4CAB-8476-50E1E31354C1}"/>
          </ac:spMkLst>
        </pc:spChg>
        <pc:spChg chg="add mod">
          <ac:chgData name="David Stevens" userId="73fe415a-d21a-4898-bfab-0e75d37181d7" providerId="ADAL" clId="{192609A2-F790-4FB9-8149-79F7B1794467}" dt="2019-02-13T12:16:14.298" v="96" actId="1076"/>
          <ac:spMkLst>
            <pc:docMk/>
            <pc:sldMk cId="346775945" sldId="259"/>
            <ac:spMk id="110" creationId="{942F128A-A135-4E48-86B3-6A8927488510}"/>
          </ac:spMkLst>
        </pc:spChg>
        <pc:spChg chg="add mod">
          <ac:chgData name="David Stevens" userId="73fe415a-d21a-4898-bfab-0e75d37181d7" providerId="ADAL" clId="{192609A2-F790-4FB9-8149-79F7B1794467}" dt="2019-02-13T12:16:14.515" v="97"/>
          <ac:spMkLst>
            <pc:docMk/>
            <pc:sldMk cId="346775945" sldId="259"/>
            <ac:spMk id="111" creationId="{985FEC0A-A588-4DB4-8E08-3283651B6FA4}"/>
          </ac:spMkLst>
        </pc:spChg>
        <pc:spChg chg="add mod">
          <ac:chgData name="David Stevens" userId="73fe415a-d21a-4898-bfab-0e75d37181d7" providerId="ADAL" clId="{192609A2-F790-4FB9-8149-79F7B1794467}" dt="2019-02-13T12:16:30.931" v="102" actId="1076"/>
          <ac:spMkLst>
            <pc:docMk/>
            <pc:sldMk cId="346775945" sldId="259"/>
            <ac:spMk id="112" creationId="{8D94CA0E-A552-4F00-898C-321ED6B92C0A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18" creationId="{6A720994-E628-45AD-9ED9-2001416E1321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19" creationId="{F8D8F008-B61D-4160-B361-4CB7ADFA04C2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20" creationId="{794B3250-A0E5-4E2F-97BD-19BF628F2AF7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22" creationId="{F1E9C12C-5DA0-42C3-936A-906DAB394296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23" creationId="{748C2C5E-3503-4281-9514-6C8A0ED0B202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24" creationId="{C4B12127-4316-4D95-9833-8FAAD1B8C73B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25" creationId="{E8B4BA52-86D9-4CA5-A0BE-B45D74DA1880}"/>
          </ac:spMkLst>
        </pc:spChg>
        <pc:spChg chg="mod ord topLvl">
          <ac:chgData name="David Stevens" userId="73fe415a-d21a-4898-bfab-0e75d37181d7" providerId="ADAL" clId="{192609A2-F790-4FB9-8149-79F7B1794467}" dt="2019-02-13T12:15:10.571" v="78" actId="12788"/>
          <ac:spMkLst>
            <pc:docMk/>
            <pc:sldMk cId="346775945" sldId="259"/>
            <ac:spMk id="227" creationId="{A541024F-96EE-4308-97B3-89D92294D48A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30" creationId="{1B56DC5E-5FFA-472B-8035-071255F3C3F7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31" creationId="{128CD045-5A74-4A98-B2C7-67F047B7FF25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32" creationId="{29AB8B7A-F148-4102-AA7D-C27E35808555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33" creationId="{9C06B749-2F1D-4B4C-9B1D-C269DFBD5C27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34" creationId="{73C98C31-EFE6-4060-B633-CBE6DD7B7D0E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35" creationId="{FD703195-95D8-4A5C-B294-09438EA9E0B6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36" creationId="{81FA6853-A8FC-467A-8732-5284CE8B1F98}"/>
          </ac:spMkLst>
        </pc:spChg>
        <pc:spChg chg="mod ord topLvl">
          <ac:chgData name="David Stevens" userId="73fe415a-d21a-4898-bfab-0e75d37181d7" providerId="ADAL" clId="{192609A2-F790-4FB9-8149-79F7B1794467}" dt="2019-02-13T12:15:07.202" v="77" actId="553"/>
          <ac:spMkLst>
            <pc:docMk/>
            <pc:sldMk cId="346775945" sldId="259"/>
            <ac:spMk id="238" creationId="{41239512-7D49-4AD7-9B72-E361C937E24D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41" creationId="{51D5BF51-013C-434F-AB17-C7DDF6208E90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42" creationId="{8407AA22-39FD-4449-B7AF-8639B4D10515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43" creationId="{7C931285-E4E6-4F16-B753-86CF0A986C58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44" creationId="{3F1E3DCF-D1D2-42C0-8DC2-AA5B159288FE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45" creationId="{91453E29-DDF6-4CB2-B011-277958641388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46" creationId="{4694DAC2-FE5B-46CC-8A7A-D5B28E5D9086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47" creationId="{AA423549-E99E-404F-8527-81AF79B3488D}"/>
          </ac:spMkLst>
        </pc:spChg>
        <pc:spChg chg="mod ord topLvl">
          <ac:chgData name="David Stevens" userId="73fe415a-d21a-4898-bfab-0e75d37181d7" providerId="ADAL" clId="{192609A2-F790-4FB9-8149-79F7B1794467}" dt="2019-02-13T12:14:12.283" v="49" actId="167"/>
          <ac:spMkLst>
            <pc:docMk/>
            <pc:sldMk cId="346775945" sldId="259"/>
            <ac:spMk id="249" creationId="{6ACB393D-2D89-4FB5-8D5B-A126F5FE37C8}"/>
          </ac:spMkLst>
        </pc:spChg>
        <pc:spChg chg="mod ord topLvl">
          <ac:chgData name="David Stevens" userId="73fe415a-d21a-4898-bfab-0e75d37181d7" providerId="ADAL" clId="{192609A2-F790-4FB9-8149-79F7B1794467}" dt="2019-02-13T12:14:08.141" v="48" actId="167"/>
          <ac:spMkLst>
            <pc:docMk/>
            <pc:sldMk cId="346775945" sldId="259"/>
            <ac:spMk id="253" creationId="{36D9EDC4-FE5D-417D-8DD9-DB4CA353AC9D}"/>
          </ac:spMkLst>
        </pc:spChg>
        <pc:spChg chg="mod topLvl">
          <ac:chgData name="David Stevens" userId="73fe415a-d21a-4898-bfab-0e75d37181d7" providerId="ADAL" clId="{192609A2-F790-4FB9-8149-79F7B1794467}" dt="2019-02-13T12:13:53.827" v="44" actId="164"/>
          <ac:spMkLst>
            <pc:docMk/>
            <pc:sldMk cId="346775945" sldId="259"/>
            <ac:spMk id="256" creationId="{B2006C06-3F67-4B30-9661-4369F423B144}"/>
          </ac:spMkLst>
        </pc:spChg>
        <pc:spChg chg="mod topLvl">
          <ac:chgData name="David Stevens" userId="73fe415a-d21a-4898-bfab-0e75d37181d7" providerId="ADAL" clId="{192609A2-F790-4FB9-8149-79F7B1794467}" dt="2019-02-13T12:13:53.827" v="44" actId="164"/>
          <ac:spMkLst>
            <pc:docMk/>
            <pc:sldMk cId="346775945" sldId="259"/>
            <ac:spMk id="257" creationId="{E5C02331-9F56-45E4-A733-690D7BD601C2}"/>
          </ac:spMkLst>
        </pc:spChg>
        <pc:spChg chg="mod topLvl">
          <ac:chgData name="David Stevens" userId="73fe415a-d21a-4898-bfab-0e75d37181d7" providerId="ADAL" clId="{192609A2-F790-4FB9-8149-79F7B1794467}" dt="2019-02-13T12:13:53.827" v="44" actId="164"/>
          <ac:spMkLst>
            <pc:docMk/>
            <pc:sldMk cId="346775945" sldId="259"/>
            <ac:spMk id="258" creationId="{6944E3CA-C36B-430B-9564-8D8ABA7A53A3}"/>
          </ac:spMkLst>
        </pc:spChg>
        <pc:spChg chg="mod topLvl">
          <ac:chgData name="David Stevens" userId="73fe415a-d21a-4898-bfab-0e75d37181d7" providerId="ADAL" clId="{192609A2-F790-4FB9-8149-79F7B1794467}" dt="2019-02-13T12:13:53.827" v="44" actId="164"/>
          <ac:spMkLst>
            <pc:docMk/>
            <pc:sldMk cId="346775945" sldId="259"/>
            <ac:spMk id="259" creationId="{459D2FD1-0888-4D93-A9ED-C04C9657B425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60" creationId="{2790F4BF-C01D-434C-8B20-048283B37ACF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61" creationId="{55AC47CF-C958-403E-8B82-2C1972E5E425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62" creationId="{96B935A2-1CD3-4457-BEE9-0EA632465BAC}"/>
          </ac:spMkLst>
        </pc:spChg>
        <pc:spChg chg="mod ord topLvl">
          <ac:chgData name="David Stevens" userId="73fe415a-d21a-4898-bfab-0e75d37181d7" providerId="ADAL" clId="{192609A2-F790-4FB9-8149-79F7B1794467}" dt="2019-02-13T12:14:08.141" v="48" actId="167"/>
          <ac:spMkLst>
            <pc:docMk/>
            <pc:sldMk cId="346775945" sldId="259"/>
            <ac:spMk id="263" creationId="{E2CE463F-0518-422C-A52A-002C32C64E6F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66" creationId="{4E1524C5-5CB1-4093-B894-AC497AFBFEE4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67" creationId="{B4A2355D-AC3F-4958-8C94-02F0ACFBC0FB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68" creationId="{EBD3C31C-71D6-453E-8CD0-8FDD97CD3221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69" creationId="{0F0535EB-EEF5-4BD6-B32C-4EDCEF9C7D7E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70" creationId="{5464B66B-82EF-46F9-9703-F28FB5B4CCB7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71" creationId="{BC8F0494-C1A3-4B30-A9E5-969019140F38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72" creationId="{5922E393-83EA-473C-B7EC-24F8C00A5AB3}"/>
          </ac:spMkLst>
        </pc:spChg>
        <pc:spChg chg="mod ord topLvl">
          <ac:chgData name="David Stevens" userId="73fe415a-d21a-4898-bfab-0e75d37181d7" providerId="ADAL" clId="{192609A2-F790-4FB9-8149-79F7B1794467}" dt="2019-02-13T12:14:08.141" v="48" actId="167"/>
          <ac:spMkLst>
            <pc:docMk/>
            <pc:sldMk cId="346775945" sldId="259"/>
            <ac:spMk id="273" creationId="{FE53FFF2-F6CF-48C5-9822-E77773786541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76" creationId="{F08139DE-DE2C-48D0-8C76-1FFA70C4061F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77" creationId="{C8269F0E-C790-490E-A8F7-4CD9611E0AC0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78" creationId="{54A36FB1-17CF-4FCA-B173-B325E8C58449}"/>
          </ac:spMkLst>
        </pc:spChg>
        <pc:spChg chg="mod topLvl">
          <ac:chgData name="David Stevens" userId="73fe415a-d21a-4898-bfab-0e75d37181d7" providerId="ADAL" clId="{192609A2-F790-4FB9-8149-79F7B1794467}" dt="2019-02-13T12:13:51.845" v="43" actId="165"/>
          <ac:spMkLst>
            <pc:docMk/>
            <pc:sldMk cId="346775945" sldId="259"/>
            <ac:spMk id="279" creationId="{F0F4F547-41D0-4E0F-BBCC-5D512C1A199A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80" creationId="{15856B26-8057-47C9-A3F5-C12F56F0620C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81" creationId="{B3FDFCEE-5391-4397-A83D-BDD40819A784}"/>
          </ac:spMkLst>
        </pc:spChg>
        <pc:spChg chg="mod topLvl">
          <ac:chgData name="David Stevens" userId="73fe415a-d21a-4898-bfab-0e75d37181d7" providerId="ADAL" clId="{192609A2-F790-4FB9-8149-79F7B1794467}" dt="2019-02-13T12:14:16.324" v="50" actId="164"/>
          <ac:spMkLst>
            <pc:docMk/>
            <pc:sldMk cId="346775945" sldId="259"/>
            <ac:spMk id="282" creationId="{5B6E3D25-C8AF-4021-B13C-8CADCC3CCCC4}"/>
          </ac:spMkLst>
        </pc:spChg>
        <pc:grpChg chg="add del mod">
          <ac:chgData name="David Stevens" userId="73fe415a-d21a-4898-bfab-0e75d37181d7" providerId="ADAL" clId="{192609A2-F790-4FB9-8149-79F7B1794467}" dt="2019-02-13T12:13:31.035" v="35" actId="165"/>
          <ac:grpSpMkLst>
            <pc:docMk/>
            <pc:sldMk cId="346775945" sldId="259"/>
            <ac:grpSpMk id="3" creationId="{9746F325-851F-4B50-B466-9ACE9A59FAA2}"/>
          </ac:grpSpMkLst>
        </pc:grpChg>
        <pc:grpChg chg="add del mod">
          <ac:chgData name="David Stevens" userId="73fe415a-d21a-4898-bfab-0e75d37181d7" providerId="ADAL" clId="{192609A2-F790-4FB9-8149-79F7B1794467}" dt="2019-02-13T12:13:42.043" v="39" actId="165"/>
          <ac:grpSpMkLst>
            <pc:docMk/>
            <pc:sldMk cId="346775945" sldId="259"/>
            <ac:grpSpMk id="4" creationId="{963512A3-23FB-4805-906E-398CC0B28B66}"/>
          </ac:grpSpMkLst>
        </pc:grpChg>
        <pc:grpChg chg="add mod">
          <ac:chgData name="David Stevens" userId="73fe415a-d21a-4898-bfab-0e75d37181d7" providerId="ADAL" clId="{192609A2-F790-4FB9-8149-79F7B1794467}" dt="2019-02-13T12:13:53.827" v="44" actId="164"/>
          <ac:grpSpMkLst>
            <pc:docMk/>
            <pc:sldMk cId="346775945" sldId="259"/>
            <ac:grpSpMk id="5" creationId="{27391FC7-22AB-4BB2-AF0D-B2ED91CBEF3A}"/>
          </ac:grpSpMkLst>
        </pc:grpChg>
        <pc:grpChg chg="del mod topLvl">
          <ac:chgData name="David Stevens" userId="73fe415a-d21a-4898-bfab-0e75d37181d7" providerId="ADAL" clId="{192609A2-F790-4FB9-8149-79F7B1794467}" dt="2019-02-13T12:14:25.604" v="61" actId="165"/>
          <ac:grpSpMkLst>
            <pc:docMk/>
            <pc:sldMk cId="346775945" sldId="259"/>
            <ac:grpSpMk id="6" creationId="{E6CFCB76-885B-401B-847E-B15608057CD1}"/>
          </ac:grpSpMkLst>
        </pc:grpChg>
        <pc:grpChg chg="mod topLvl">
          <ac:chgData name="David Stevens" userId="73fe415a-d21a-4898-bfab-0e75d37181d7" providerId="ADAL" clId="{192609A2-F790-4FB9-8149-79F7B1794467}" dt="2019-02-13T12:13:15.851" v="27" actId="165"/>
          <ac:grpSpMkLst>
            <pc:docMk/>
            <pc:sldMk cId="346775945" sldId="259"/>
            <ac:grpSpMk id="9" creationId="{E553063F-5E8E-4C28-8C16-49102AFCD3D8}"/>
          </ac:grpSpMkLst>
        </pc:grpChg>
        <pc:grpChg chg="add del mod">
          <ac:chgData name="David Stevens" userId="73fe415a-d21a-4898-bfab-0e75d37181d7" providerId="ADAL" clId="{192609A2-F790-4FB9-8149-79F7B1794467}" dt="2019-02-13T12:14:06.051" v="47" actId="165"/>
          <ac:grpSpMkLst>
            <pc:docMk/>
            <pc:sldMk cId="346775945" sldId="259"/>
            <ac:grpSpMk id="10" creationId="{E517848A-DA1F-4224-9F82-E8A704D98D29}"/>
          </ac:grpSpMkLst>
        </pc:grpChg>
        <pc:grpChg chg="add mod">
          <ac:chgData name="David Stevens" userId="73fe415a-d21a-4898-bfab-0e75d37181d7" providerId="ADAL" clId="{192609A2-F790-4FB9-8149-79F7B1794467}" dt="2019-02-13T12:14:18.725" v="60" actId="1035"/>
          <ac:grpSpMkLst>
            <pc:docMk/>
            <pc:sldMk cId="346775945" sldId="259"/>
            <ac:grpSpMk id="14" creationId="{9CA5092F-A0DD-4C09-BF6F-AD05A2E0FC9B}"/>
          </ac:grpSpMkLst>
        </pc:grpChg>
        <pc:grpChg chg="add del mod">
          <ac:chgData name="David Stevens" userId="73fe415a-d21a-4898-bfab-0e75d37181d7" providerId="ADAL" clId="{192609A2-F790-4FB9-8149-79F7B1794467}" dt="2019-02-13T12:16:04.811" v="92" actId="165"/>
          <ac:grpSpMkLst>
            <pc:docMk/>
            <pc:sldMk cId="346775945" sldId="259"/>
            <ac:grpSpMk id="15" creationId="{FB74B288-2E39-4DC4-83CF-CD8A7FFF6983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19" creationId="{AAADBE50-5EFC-4AE2-9982-C1CE4E4D2FAD}"/>
          </ac:grpSpMkLst>
        </pc:grpChg>
        <pc:grpChg chg="del mod topLvl">
          <ac:chgData name="David Stevens" userId="73fe415a-d21a-4898-bfab-0e75d37181d7" providerId="ADAL" clId="{192609A2-F790-4FB9-8149-79F7B1794467}" dt="2019-02-13T12:13:20.108" v="31" actId="165"/>
          <ac:grpSpMkLst>
            <pc:docMk/>
            <pc:sldMk cId="346775945" sldId="259"/>
            <ac:grpSpMk id="20" creationId="{C2939BC3-60C5-4A65-ADB7-AD2313039B47}"/>
          </ac:grpSpMkLst>
        </pc:grpChg>
        <pc:grpChg chg="del">
          <ac:chgData name="David Stevens" userId="73fe415a-d21a-4898-bfab-0e75d37181d7" providerId="ADAL" clId="{192609A2-F790-4FB9-8149-79F7B1794467}" dt="2019-02-13T12:13:15.851" v="27" actId="165"/>
          <ac:grpSpMkLst>
            <pc:docMk/>
            <pc:sldMk cId="346775945" sldId="259"/>
            <ac:grpSpMk id="21" creationId="{53483FD1-B298-4538-8DF5-CFDCB5BDBE26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17" creationId="{7D81A1C7-53DC-465F-AAF9-8E8A108F6754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21" creationId="{E075A61E-232E-4678-98CB-7AD2F218F86B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226" creationId="{609C9DC0-6CAC-4BD3-9E32-F6510A0C2DC7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28" creationId="{B5E98915-52E7-4A1A-99A9-F984D3E5E555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29" creationId="{BCAB1713-FAB0-4FAA-B896-8B573570E057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237" creationId="{C9061D00-A239-4368-A0A3-C83C1ED8E960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39" creationId="{DBBAD2A3-B4D9-4B1F-9507-6EA552631590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40" creationId="{621A7874-3E31-46E8-9C0B-98E90FA47D5E}"/>
          </ac:grpSpMkLst>
        </pc:grpChg>
        <pc:grpChg chg="del mod topLvl">
          <ac:chgData name="David Stevens" userId="73fe415a-d21a-4898-bfab-0e75d37181d7" providerId="ADAL" clId="{192609A2-F790-4FB9-8149-79F7B1794467}" dt="2019-02-13T12:13:18.851" v="30" actId="165"/>
          <ac:grpSpMkLst>
            <pc:docMk/>
            <pc:sldMk cId="346775945" sldId="259"/>
            <ac:grpSpMk id="248" creationId="{6F7350FA-BCC8-46BD-BBF5-D5BF64D71789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250" creationId="{98FF196B-D633-4D54-8AC7-112361076CF7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251" creationId="{2C870C2F-06A7-4BCC-ABED-BA65B5456EC9}"/>
          </ac:grpSpMkLst>
        </pc:grpChg>
        <pc:grpChg chg="del mod topLvl">
          <ac:chgData name="David Stevens" userId="73fe415a-d21a-4898-bfab-0e75d37181d7" providerId="ADAL" clId="{192609A2-F790-4FB9-8149-79F7B1794467}" dt="2019-02-13T12:13:42.924" v="40" actId="165"/>
          <ac:grpSpMkLst>
            <pc:docMk/>
            <pc:sldMk cId="346775945" sldId="259"/>
            <ac:grpSpMk id="252" creationId="{A571314B-2E9E-4059-9385-00146D8C5603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54" creationId="{241B10E3-A34D-4242-B556-DF490489B191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55" creationId="{092DD554-A379-44DE-A195-05984DCAD29E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64" creationId="{D7C65591-6573-493E-9EE2-A396CCE9E9A7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65" creationId="{1DDEA188-F6B0-425B-AE3A-F2FB55A111F2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74" creationId="{B2BAC76E-6C64-4FAE-A4FC-3280A9106140}"/>
          </ac:grpSpMkLst>
        </pc:grpChg>
        <pc:grpChg chg="del mod topLvl">
          <ac:chgData name="David Stevens" userId="73fe415a-d21a-4898-bfab-0e75d37181d7" providerId="ADAL" clId="{192609A2-F790-4FB9-8149-79F7B1794467}" dt="2019-02-13T12:13:51.845" v="43" actId="165"/>
          <ac:grpSpMkLst>
            <pc:docMk/>
            <pc:sldMk cId="346775945" sldId="259"/>
            <ac:grpSpMk id="275" creationId="{A54F520D-27AD-454B-8FE6-915AAB767D7B}"/>
          </ac:grpSpMkLst>
        </pc:grpChg>
      </pc:sldChg>
      <pc:sldChg chg="modSp">
        <pc:chgData name="David Stevens" userId="73fe415a-d21a-4898-bfab-0e75d37181d7" providerId="ADAL" clId="{192609A2-F790-4FB9-8149-79F7B1794467}" dt="2019-02-14T13:22:52.740" v="103" actId="14734"/>
        <pc:sldMkLst>
          <pc:docMk/>
          <pc:sldMk cId="1437480120" sldId="278"/>
        </pc:sldMkLst>
        <pc:graphicFrameChg chg="modGraphic">
          <ac:chgData name="David Stevens" userId="73fe415a-d21a-4898-bfab-0e75d37181d7" providerId="ADAL" clId="{192609A2-F790-4FB9-8149-79F7B1794467}" dt="2019-02-14T13:22:52.740" v="103" actId="14734"/>
          <ac:graphicFrameMkLst>
            <pc:docMk/>
            <pc:sldMk cId="1437480120" sldId="278"/>
            <ac:graphicFrameMk id="4" creationId="{3E32631D-A01D-49FC-9DBE-C5E192D9B682}"/>
          </ac:graphicFrameMkLst>
        </pc:graphicFrameChg>
      </pc:sldChg>
    </pc:docChg>
  </pc:docChgLst>
  <pc:docChgLst>
    <pc:chgData name="David Stevens" userId="73fe415a-d21a-4898-bfab-0e75d37181d7" providerId="ADAL" clId="{E138E8EF-90F0-48CF-B1EF-49FD60B89CD8}"/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roadmap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roadmap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Client and Industry direction</a:t>
          </a:r>
        </a:p>
      </dsp:txBody>
      <dsp:txXfrm>
        <a:off x="1751" y="1704980"/>
        <a:ext cx="2200423" cy="764625"/>
      </dsp:txXfrm>
    </dsp:sp>
    <dsp:sp modelId="{48DA25DB-8440-48B6-B171-4B034F0F4D98}">
      <dsp:nvSpPr>
        <dsp:cNvPr id="0" name=""/>
        <dsp:cNvSpPr/>
      </dsp:nvSpPr>
      <dsp:spPr>
        <a:xfrm>
          <a:off x="452440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BVF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Business and Technology Trends</a:t>
          </a:r>
        </a:p>
      </dsp:txBody>
      <dsp:txXfrm>
        <a:off x="480168" y="2497334"/>
        <a:ext cx="2144967" cy="891231"/>
      </dsp:txXfrm>
    </dsp:sp>
    <dsp:sp modelId="{E04060D2-C77B-4C84-9638-F824F130A08A}">
      <dsp:nvSpPr>
        <dsp:cNvPr id="0" name=""/>
        <dsp:cNvSpPr/>
      </dsp:nvSpPr>
      <dsp:spPr>
        <a:xfrm>
          <a:off x="2535750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35750" y="1922940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the initial roadmap</a:t>
          </a:r>
        </a:p>
      </dsp:txBody>
      <dsp:txXfrm>
        <a:off x="3536479" y="1704980"/>
        <a:ext cx="2200423" cy="764625"/>
      </dsp:txXfrm>
    </dsp:sp>
    <dsp:sp modelId="{88D27FC4-52C4-42FC-9660-EC5EA89ED9F7}">
      <dsp:nvSpPr>
        <dsp:cNvPr id="0" name=""/>
        <dsp:cNvSpPr/>
      </dsp:nvSpPr>
      <dsp:spPr>
        <a:xfrm>
          <a:off x="3987168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Client Value Chains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Stakeholders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trends</a:t>
          </a:r>
        </a:p>
      </dsp:txBody>
      <dsp:txXfrm>
        <a:off x="4014896" y="2497334"/>
        <a:ext cx="2144967" cy="891231"/>
      </dsp:txXfrm>
    </dsp:sp>
    <dsp:sp modelId="{3A56C624-D5D1-44BD-B5FF-DF32AFA18D66}">
      <dsp:nvSpPr>
        <dsp:cNvPr id="0" name=""/>
        <dsp:cNvSpPr/>
      </dsp:nvSpPr>
      <dsp:spPr>
        <a:xfrm>
          <a:off x="6070479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70479" y="1922940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Refine/discuss roadmap with account team and client</a:t>
          </a:r>
        </a:p>
      </dsp:txBody>
      <dsp:txXfrm>
        <a:off x="7071207" y="1704980"/>
        <a:ext cx="2200423" cy="764625"/>
      </dsp:txXfrm>
    </dsp:sp>
    <dsp:sp modelId="{4E3D968B-8E44-484D-9072-AEC00D3DD2FF}">
      <dsp:nvSpPr>
        <dsp:cNvPr id="0" name=""/>
        <dsp:cNvSpPr/>
      </dsp:nvSpPr>
      <dsp:spPr>
        <a:xfrm>
          <a:off x="7521897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Innovation levels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Focus areas</a:t>
          </a:r>
        </a:p>
      </dsp:txBody>
      <dsp:txXfrm>
        <a:off x="7549625" y="2497334"/>
        <a:ext cx="2144967" cy="891231"/>
      </dsp:txXfrm>
    </dsp:sp>
    <dsp:sp modelId="{E2F719B6-DB88-489F-ADBF-ADDCFBBA0749}">
      <dsp:nvSpPr>
        <dsp:cNvPr id="0" name=""/>
        <dsp:cNvSpPr/>
      </dsp:nvSpPr>
      <dsp:spPr>
        <a:xfrm>
          <a:off x="9605207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05207" y="1922940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Outline account plan</a:t>
          </a:r>
        </a:p>
      </dsp:txBody>
      <dsp:txXfrm>
        <a:off x="10605936" y="1704980"/>
        <a:ext cx="2200423" cy="764625"/>
      </dsp:txXfrm>
    </dsp:sp>
    <dsp:sp modelId="{0C39D408-C9A9-40CF-8B4A-6E917B1E6113}">
      <dsp:nvSpPr>
        <dsp:cNvPr id="0" name=""/>
        <dsp:cNvSpPr/>
      </dsp:nvSpPr>
      <dsp:spPr>
        <a:xfrm>
          <a:off x="11056625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Strategic initiatives</a:t>
          </a:r>
        </a:p>
      </dsp:txBody>
      <dsp:txXfrm>
        <a:off x="11084353" y="2497334"/>
        <a:ext cx="2144967" cy="891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2/14/2019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February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14,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xc.facebook.com/groups/1944577162473453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Digital Roadmap within DXC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Roadmaps release 1.2.8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8AE233-F97D-4B0E-81BD-082D48433813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39C36-3E1A-402C-AD35-6333F71CD55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2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E8F10C-5AE5-4FC1-9F5B-7BFB8BF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roadmap or start from an roadmap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roadmap”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roadmap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Trend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roadmap.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roadmap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trends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trends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trend, you can add a new “Signal” to your client roadmap.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trend within the required time segment of the value chain, simply drag and drop the trend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trend is positioned; double clicking will allow you to edit the trend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trend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Digital Explorer Roadmap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roadmap metamodel</a:t>
            </a:r>
          </a:p>
          <a:p>
            <a:r>
              <a:rPr lang="en-GB" dirty="0"/>
              <a:t>Creating your roadmap</a:t>
            </a:r>
          </a:p>
          <a:p>
            <a:r>
              <a:rPr lang="en-GB" dirty="0"/>
              <a:t>Viewing your roadmap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Roadmap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Trend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trend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Trends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trend from the roadmap,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roadmap is saved you are presented with the roadmap document.</a:t>
            </a:r>
          </a:p>
          <a:p>
            <a:r>
              <a:rPr lang="en-GB" dirty="0"/>
              <a:t>You can also access the roadmap via the homepage and the “manage your roadmap” option.</a:t>
            </a:r>
          </a:p>
          <a:p>
            <a:endParaRPr lang="en-GB" dirty="0"/>
          </a:p>
          <a:p>
            <a:r>
              <a:rPr lang="en-GB" dirty="0"/>
              <a:t>Within the roadmap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trends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trend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trends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trend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roadmap is saved you are presented with the roadmap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roadmap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roadmap Insights section you can view heatmaps of the most referenced trends within the current valid roadmap.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DC54E-5EF7-4433-8ED4-683D88BED9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8D5E88-72CA-4D1B-BBC2-C5CB764E100A}"/>
              </a:ext>
            </a:extLst>
          </p:cNvPr>
          <p:cNvSpPr/>
          <p:nvPr/>
        </p:nvSpPr>
        <p:spPr>
          <a:xfrm>
            <a:off x="171450" y="638176"/>
            <a:ext cx="7143750" cy="6280549"/>
          </a:xfrm>
          <a:prstGeom prst="roundRect">
            <a:avLst>
              <a:gd name="adj" fmla="val 252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DXC Digital Explorer</a:t>
            </a:r>
          </a:p>
        </p:txBody>
      </p:sp>
      <p:sp>
        <p:nvSpPr>
          <p:cNvPr id="46" name="Arrow: U-Turn 45">
            <a:extLst>
              <a:ext uri="{FF2B5EF4-FFF2-40B4-BE49-F238E27FC236}">
                <a16:creationId xmlns:a16="http://schemas.microsoft.com/office/drawing/2014/main" id="{A1802897-71EB-4D55-A742-F8DBFD712B1E}"/>
              </a:ext>
            </a:extLst>
          </p:cNvPr>
          <p:cNvSpPr/>
          <p:nvPr/>
        </p:nvSpPr>
        <p:spPr>
          <a:xfrm rot="5400000" flipV="1">
            <a:off x="5466753" y="4853486"/>
            <a:ext cx="522158" cy="548000"/>
          </a:xfrm>
          <a:prstGeom prst="utur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8" name="Arrow: U-Turn 47">
            <a:extLst>
              <a:ext uri="{FF2B5EF4-FFF2-40B4-BE49-F238E27FC236}">
                <a16:creationId xmlns:a16="http://schemas.microsoft.com/office/drawing/2014/main" id="{8334AB7F-B403-403C-9EC8-0672160BAD55}"/>
              </a:ext>
            </a:extLst>
          </p:cNvPr>
          <p:cNvSpPr/>
          <p:nvPr/>
        </p:nvSpPr>
        <p:spPr>
          <a:xfrm rot="5400000" flipV="1">
            <a:off x="5495244" y="5537446"/>
            <a:ext cx="522158" cy="548000"/>
          </a:xfrm>
          <a:prstGeom prst="utur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F954FB-FB01-4D82-AD54-0DE811489AAE}"/>
              </a:ext>
            </a:extLst>
          </p:cNvPr>
          <p:cNvSpPr/>
          <p:nvPr/>
        </p:nvSpPr>
        <p:spPr>
          <a:xfrm>
            <a:off x="5863434" y="5604592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….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0F66341-85C2-4A35-82CD-0B571FA538FF}"/>
              </a:ext>
            </a:extLst>
          </p:cNvPr>
          <p:cNvSpPr/>
          <p:nvPr/>
        </p:nvSpPr>
        <p:spPr>
          <a:xfrm>
            <a:off x="10413740" y="4111875"/>
            <a:ext cx="1994956" cy="2206608"/>
          </a:xfrm>
          <a:prstGeom prst="roundRect">
            <a:avLst>
              <a:gd name="adj" fmla="val 695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MS Teams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DDF41F21-D7A3-4F6F-B152-4989909F4575}"/>
              </a:ext>
            </a:extLst>
          </p:cNvPr>
          <p:cNvSpPr/>
          <p:nvPr/>
        </p:nvSpPr>
        <p:spPr>
          <a:xfrm>
            <a:off x="10767357" y="4467765"/>
            <a:ext cx="1307691" cy="1232300"/>
          </a:xfrm>
          <a:prstGeom prst="hexagon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/>
              <a:t>Project Team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19015F8-F671-44E4-BD2D-8C22D1C77E02}"/>
              </a:ext>
            </a:extLst>
          </p:cNvPr>
          <p:cNvSpPr/>
          <p:nvPr/>
        </p:nvSpPr>
        <p:spPr>
          <a:xfrm>
            <a:off x="7664860" y="4712117"/>
            <a:ext cx="1994956" cy="2206608"/>
          </a:xfrm>
          <a:prstGeom prst="roundRect">
            <a:avLst>
              <a:gd name="adj" fmla="val 695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GitHub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F18260-6B5F-4302-AE53-20F084560F9D}"/>
              </a:ext>
            </a:extLst>
          </p:cNvPr>
          <p:cNvSpPr/>
          <p:nvPr/>
        </p:nvSpPr>
        <p:spPr>
          <a:xfrm>
            <a:off x="7826099" y="5592737"/>
            <a:ext cx="1656957" cy="49073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Repo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F316E09-D9DE-48D1-8FF7-29F011948BCB}"/>
              </a:ext>
            </a:extLst>
          </p:cNvPr>
          <p:cNvSpPr/>
          <p:nvPr/>
        </p:nvSpPr>
        <p:spPr>
          <a:xfrm rot="983686">
            <a:off x="6263951" y="5407664"/>
            <a:ext cx="1982106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872033-648E-4A20-869C-D033640BBA2F}"/>
              </a:ext>
            </a:extLst>
          </p:cNvPr>
          <p:cNvSpPr/>
          <p:nvPr/>
        </p:nvSpPr>
        <p:spPr>
          <a:xfrm>
            <a:off x="5863329" y="4913046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Prototype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61B75A-4724-47F7-B86E-2931D466DD51}"/>
              </a:ext>
            </a:extLst>
          </p:cNvPr>
          <p:cNvSpPr/>
          <p:nvPr/>
        </p:nvSpPr>
        <p:spPr>
          <a:xfrm>
            <a:off x="7664860" y="629162"/>
            <a:ext cx="1994956" cy="3939944"/>
          </a:xfrm>
          <a:prstGeom prst="roundRect">
            <a:avLst>
              <a:gd name="adj" fmla="val 252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Jira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EDE6DA-BF7D-49D7-99B7-1863524099CA}"/>
              </a:ext>
            </a:extLst>
          </p:cNvPr>
          <p:cNvSpPr/>
          <p:nvPr/>
        </p:nvSpPr>
        <p:spPr>
          <a:xfrm rot="2260633">
            <a:off x="4244583" y="3558564"/>
            <a:ext cx="198210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FB8C3C-376C-4CCE-9152-BBCA1AEF2D41}"/>
              </a:ext>
            </a:extLst>
          </p:cNvPr>
          <p:cNvSpPr/>
          <p:nvPr/>
        </p:nvSpPr>
        <p:spPr>
          <a:xfrm>
            <a:off x="2302891" y="2702637"/>
            <a:ext cx="1867821" cy="9144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26E6F9-6319-40C8-8FE1-9A804457813C}"/>
              </a:ext>
            </a:extLst>
          </p:cNvPr>
          <p:cNvSpPr/>
          <p:nvPr/>
        </p:nvSpPr>
        <p:spPr>
          <a:xfrm>
            <a:off x="521109" y="2128676"/>
            <a:ext cx="2062323" cy="206232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Digital Roadmap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E8473-59D3-4DEF-9DDA-1D3EF89FC1E8}"/>
              </a:ext>
            </a:extLst>
          </p:cNvPr>
          <p:cNvSpPr/>
          <p:nvPr/>
        </p:nvSpPr>
        <p:spPr>
          <a:xfrm>
            <a:off x="1651664" y="3370151"/>
            <a:ext cx="1130555" cy="11305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Digital Transformation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F57827-D42B-4C1B-8C21-69EE2CBE31AE}"/>
              </a:ext>
            </a:extLst>
          </p:cNvPr>
          <p:cNvSpPr/>
          <p:nvPr/>
        </p:nvSpPr>
        <p:spPr>
          <a:xfrm>
            <a:off x="421715" y="3370151"/>
            <a:ext cx="1130555" cy="11305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Innovation Agenda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5DD422-FF5B-4CBE-8CA2-C6992C5EE24F}"/>
              </a:ext>
            </a:extLst>
          </p:cNvPr>
          <p:cNvSpPr/>
          <p:nvPr/>
        </p:nvSpPr>
        <p:spPr>
          <a:xfrm rot="4352273">
            <a:off x="625807" y="1593009"/>
            <a:ext cx="92311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D4253A-1D5B-45F1-A007-39D5244FFB60}"/>
              </a:ext>
            </a:extLst>
          </p:cNvPr>
          <p:cNvSpPr/>
          <p:nvPr/>
        </p:nvSpPr>
        <p:spPr>
          <a:xfrm rot="17247727" flipH="1">
            <a:off x="1603138" y="1634830"/>
            <a:ext cx="92311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726357-F158-41CF-A2C3-86AB0D74A430}"/>
              </a:ext>
            </a:extLst>
          </p:cNvPr>
          <p:cNvSpPr/>
          <p:nvPr/>
        </p:nvSpPr>
        <p:spPr>
          <a:xfrm>
            <a:off x="603533" y="1052050"/>
            <a:ext cx="766917" cy="76691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Market trends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6A09FE-8194-4E4D-AF86-15EB978070C4}"/>
              </a:ext>
            </a:extLst>
          </p:cNvPr>
          <p:cNvSpPr/>
          <p:nvPr/>
        </p:nvSpPr>
        <p:spPr>
          <a:xfrm>
            <a:off x="1833482" y="1052049"/>
            <a:ext cx="766917" cy="76691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Client Strategy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E9C4BF-65C2-4BDE-BF06-8271E635FFA0}"/>
              </a:ext>
            </a:extLst>
          </p:cNvPr>
          <p:cNvSpPr/>
          <p:nvPr/>
        </p:nvSpPr>
        <p:spPr>
          <a:xfrm>
            <a:off x="4105275" y="3769436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KPIs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47E2DD-F3E1-4972-954F-CE7F5F569004}"/>
              </a:ext>
            </a:extLst>
          </p:cNvPr>
          <p:cNvSpPr/>
          <p:nvPr/>
        </p:nvSpPr>
        <p:spPr>
          <a:xfrm>
            <a:off x="4105275" y="4081031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Trends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0317C7-AF23-4F1B-BD5B-0F36B5690BE6}"/>
              </a:ext>
            </a:extLst>
          </p:cNvPr>
          <p:cNvSpPr/>
          <p:nvPr/>
        </p:nvSpPr>
        <p:spPr>
          <a:xfrm>
            <a:off x="4105275" y="4392626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Motivations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9A4109D4-242E-4143-83EC-CA8647C6B1C9}"/>
              </a:ext>
            </a:extLst>
          </p:cNvPr>
          <p:cNvSpPr/>
          <p:nvPr/>
        </p:nvSpPr>
        <p:spPr>
          <a:xfrm>
            <a:off x="8028019" y="1172659"/>
            <a:ext cx="1280160" cy="1219200"/>
          </a:xfrm>
          <a:prstGeom prst="pentagon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/>
              <a:t>EPIC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6DE015A-764A-40A6-BB27-BF5895C87BF4}"/>
              </a:ext>
            </a:extLst>
          </p:cNvPr>
          <p:cNvSpPr/>
          <p:nvPr/>
        </p:nvSpPr>
        <p:spPr>
          <a:xfrm>
            <a:off x="8204348" y="206057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99DD3FAD-2FD5-4F25-A8D6-9DA2A84D3368}"/>
              </a:ext>
            </a:extLst>
          </p:cNvPr>
          <p:cNvSpPr/>
          <p:nvPr/>
        </p:nvSpPr>
        <p:spPr>
          <a:xfrm>
            <a:off x="8212803" y="267672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7F764343-9E41-4DE3-91BD-0F196429BF02}"/>
              </a:ext>
            </a:extLst>
          </p:cNvPr>
          <p:cNvSpPr/>
          <p:nvPr/>
        </p:nvSpPr>
        <p:spPr>
          <a:xfrm>
            <a:off x="8221258" y="329287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DC0A6E-261A-43C0-83EB-CC73D7D10D78}"/>
              </a:ext>
            </a:extLst>
          </p:cNvPr>
          <p:cNvSpPr/>
          <p:nvPr/>
        </p:nvSpPr>
        <p:spPr>
          <a:xfrm>
            <a:off x="7831172" y="4869681"/>
            <a:ext cx="1656957" cy="49073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Repo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EA067EA-377A-4F14-A1E9-4ABC2432C1F3}"/>
              </a:ext>
            </a:extLst>
          </p:cNvPr>
          <p:cNvSpPr/>
          <p:nvPr/>
        </p:nvSpPr>
        <p:spPr>
          <a:xfrm rot="983686">
            <a:off x="6344116" y="4654032"/>
            <a:ext cx="1982106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886ED-E3DA-4522-941C-3AA8EF58FD84}"/>
              </a:ext>
            </a:extLst>
          </p:cNvPr>
          <p:cNvSpPr/>
          <p:nvPr/>
        </p:nvSpPr>
        <p:spPr>
          <a:xfrm>
            <a:off x="5843360" y="4177830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Concept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B804210-ED4D-4694-880B-9DD35AA338E1}"/>
              </a:ext>
            </a:extLst>
          </p:cNvPr>
          <p:cNvSpPr/>
          <p:nvPr/>
        </p:nvSpPr>
        <p:spPr>
          <a:xfrm rot="983686">
            <a:off x="4543436" y="3885917"/>
            <a:ext cx="6670888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3DF449-E98C-4C97-BB0C-31235BF22E7E}"/>
              </a:ext>
            </a:extLst>
          </p:cNvPr>
          <p:cNvSpPr/>
          <p:nvPr/>
        </p:nvSpPr>
        <p:spPr>
          <a:xfrm rot="20499992">
            <a:off x="4237597" y="2307338"/>
            <a:ext cx="4235569" cy="4519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7AF82B-F822-402A-A6D1-B83BB5F32CD3}"/>
              </a:ext>
            </a:extLst>
          </p:cNvPr>
          <p:cNvSpPr/>
          <p:nvPr/>
        </p:nvSpPr>
        <p:spPr>
          <a:xfrm>
            <a:off x="3971925" y="2702637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IDEA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30332-8425-4E3D-BA26-C00363FEBCE2}"/>
              </a:ext>
            </a:extLst>
          </p:cNvPr>
          <p:cNvSpPr/>
          <p:nvPr/>
        </p:nvSpPr>
        <p:spPr>
          <a:xfrm>
            <a:off x="4105275" y="3457841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Goals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5261D72-F88A-4502-AD0F-B9CC79CF84EA}"/>
              </a:ext>
            </a:extLst>
          </p:cNvPr>
          <p:cNvSpPr/>
          <p:nvPr/>
        </p:nvSpPr>
        <p:spPr>
          <a:xfrm>
            <a:off x="10294374" y="638176"/>
            <a:ext cx="2713703" cy="7145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In place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63740B5-3756-4640-B165-778A105E7A85}"/>
              </a:ext>
            </a:extLst>
          </p:cNvPr>
          <p:cNvSpPr/>
          <p:nvPr/>
        </p:nvSpPr>
        <p:spPr>
          <a:xfrm>
            <a:off x="10294374" y="1503528"/>
            <a:ext cx="2713703" cy="71452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Planned/part of the DE/ASD roadmap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EA27B63-04DD-436F-9395-3B005B2AA0E7}"/>
              </a:ext>
            </a:extLst>
          </p:cNvPr>
          <p:cNvSpPr/>
          <p:nvPr/>
        </p:nvSpPr>
        <p:spPr>
          <a:xfrm>
            <a:off x="10325118" y="2442378"/>
            <a:ext cx="2713703" cy="71452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Role of DE?   Enough information should be there</a:t>
            </a:r>
          </a:p>
        </p:txBody>
      </p:sp>
    </p:spTree>
    <p:extLst>
      <p:ext uri="{BB962C8B-B14F-4D97-AF65-F5344CB8AC3E}">
        <p14:creationId xmlns:p14="http://schemas.microsoft.com/office/powerpoint/2010/main" val="30500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trends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trends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Ideas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roadmap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roadmap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Ideas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trend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Roadmap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14FC80-6641-4AE0-ACC6-DCC95CD8564D}"/>
              </a:ext>
            </a:extLst>
          </p:cNvPr>
          <p:cNvSpPr/>
          <p:nvPr/>
        </p:nvSpPr>
        <p:spPr>
          <a:xfrm>
            <a:off x="1818216" y="3174037"/>
            <a:ext cx="5301090" cy="2892796"/>
          </a:xfrm>
          <a:prstGeom prst="roundRect">
            <a:avLst>
              <a:gd name="adj" fmla="val 3817"/>
            </a:avLst>
          </a:prstGeom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accent4"/>
                </a:solidFill>
              </a:rPr>
              <a:t>Client Value Chain/Business Area</a:t>
            </a: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6ACB393D-2D89-4FB5-8D5B-A126F5FE37C8}"/>
              </a:ext>
            </a:extLst>
          </p:cNvPr>
          <p:cNvSpPr/>
          <p:nvPr/>
        </p:nvSpPr>
        <p:spPr>
          <a:xfrm>
            <a:off x="7359732" y="3191443"/>
            <a:ext cx="5301090" cy="2892796"/>
          </a:xfrm>
          <a:prstGeom prst="roundRect">
            <a:avLst>
              <a:gd name="adj" fmla="val 3817"/>
            </a:avLst>
          </a:prstGeom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accent4"/>
                </a:solidFill>
              </a:rPr>
              <a:t>Client Value Chain/Business Area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61AD5B2-8BDE-4B28-9E66-BF3E076E083A}"/>
              </a:ext>
            </a:extLst>
          </p:cNvPr>
          <p:cNvSpPr/>
          <p:nvPr/>
        </p:nvSpPr>
        <p:spPr>
          <a:xfrm>
            <a:off x="2002970" y="4308251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Business Trends</a:t>
            </a:r>
          </a:p>
        </p:txBody>
      </p:sp>
      <p:sp>
        <p:nvSpPr>
          <p:cNvPr id="227" name="Rectangle: Rounded Corners 226">
            <a:extLst>
              <a:ext uri="{FF2B5EF4-FFF2-40B4-BE49-F238E27FC236}">
                <a16:creationId xmlns:a16="http://schemas.microsoft.com/office/drawing/2014/main" id="{A541024F-96EE-4308-97B3-89D92294D48A}"/>
              </a:ext>
            </a:extLst>
          </p:cNvPr>
          <p:cNvSpPr/>
          <p:nvPr/>
        </p:nvSpPr>
        <p:spPr>
          <a:xfrm>
            <a:off x="3692085" y="4312486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Technology Trends</a:t>
            </a: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41239512-7D49-4AD7-9B72-E361C937E24D}"/>
              </a:ext>
            </a:extLst>
          </p:cNvPr>
          <p:cNvSpPr/>
          <p:nvPr/>
        </p:nvSpPr>
        <p:spPr>
          <a:xfrm>
            <a:off x="5381201" y="4304657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Signal</a:t>
            </a: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FE53FFF2-F6CF-48C5-9822-E77773786541}"/>
              </a:ext>
            </a:extLst>
          </p:cNvPr>
          <p:cNvSpPr/>
          <p:nvPr/>
        </p:nvSpPr>
        <p:spPr>
          <a:xfrm>
            <a:off x="7544486" y="4320718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Business Trends</a:t>
            </a:r>
          </a:p>
        </p:txBody>
      </p:sp>
      <p:sp>
        <p:nvSpPr>
          <p:cNvPr id="263" name="Rectangle: Rounded Corners 262">
            <a:extLst>
              <a:ext uri="{FF2B5EF4-FFF2-40B4-BE49-F238E27FC236}">
                <a16:creationId xmlns:a16="http://schemas.microsoft.com/office/drawing/2014/main" id="{E2CE463F-0518-422C-A52A-002C32C64E6F}"/>
              </a:ext>
            </a:extLst>
          </p:cNvPr>
          <p:cNvSpPr/>
          <p:nvPr/>
        </p:nvSpPr>
        <p:spPr>
          <a:xfrm>
            <a:off x="9243114" y="4324954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Technology Trends</a:t>
            </a:r>
          </a:p>
        </p:txBody>
      </p: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36D9EDC4-FE5D-417D-8DD9-DB4CA353AC9D}"/>
              </a:ext>
            </a:extLst>
          </p:cNvPr>
          <p:cNvSpPr/>
          <p:nvPr/>
        </p:nvSpPr>
        <p:spPr>
          <a:xfrm>
            <a:off x="10922717" y="4317125"/>
            <a:ext cx="1515936" cy="1474903"/>
          </a:xfrm>
          <a:prstGeom prst="roundRect">
            <a:avLst>
              <a:gd name="adj" fmla="val 8317"/>
            </a:avLst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accent3"/>
                </a:solidFill>
              </a:rPr>
              <a:t>Signal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266D88B-A919-4341-BBB2-1BB408D5193B}"/>
              </a:ext>
            </a:extLst>
          </p:cNvPr>
          <p:cNvSpPr/>
          <p:nvPr/>
        </p:nvSpPr>
        <p:spPr>
          <a:xfrm>
            <a:off x="7271134" y="2029582"/>
            <a:ext cx="2660383" cy="501042"/>
          </a:xfrm>
          <a:prstGeom prst="roundRect">
            <a:avLst>
              <a:gd name="adj" fmla="val 19293"/>
            </a:avLst>
          </a:prstGeom>
          <a:ln w="3810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Goal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F8835D-C8FE-4161-B777-F79FCC7C3A27}"/>
              </a:ext>
            </a:extLst>
          </p:cNvPr>
          <p:cNvSpPr/>
          <p:nvPr/>
        </p:nvSpPr>
        <p:spPr>
          <a:xfrm>
            <a:off x="10000440" y="2029582"/>
            <a:ext cx="2660383" cy="501042"/>
          </a:xfrm>
          <a:prstGeom prst="roundRect">
            <a:avLst>
              <a:gd name="adj" fmla="val 19293"/>
            </a:avLst>
          </a:prstGeom>
          <a:ln w="3810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Goal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1F49B01-C630-404B-87F6-74B0F4965856}"/>
              </a:ext>
            </a:extLst>
          </p:cNvPr>
          <p:cNvSpPr/>
          <p:nvPr/>
        </p:nvSpPr>
        <p:spPr>
          <a:xfrm>
            <a:off x="1818217" y="2027807"/>
            <a:ext cx="2660383" cy="501042"/>
          </a:xfrm>
          <a:prstGeom prst="roundRect">
            <a:avLst>
              <a:gd name="adj" fmla="val 19293"/>
            </a:avLst>
          </a:prstGeom>
          <a:ln w="3810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Goal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4959991-9487-4553-BE29-446D058DC9A9}"/>
              </a:ext>
            </a:extLst>
          </p:cNvPr>
          <p:cNvSpPr/>
          <p:nvPr/>
        </p:nvSpPr>
        <p:spPr>
          <a:xfrm>
            <a:off x="4541827" y="2027807"/>
            <a:ext cx="2660383" cy="501042"/>
          </a:xfrm>
          <a:prstGeom prst="roundRect">
            <a:avLst>
              <a:gd name="adj" fmla="val 19293"/>
            </a:avLst>
          </a:prstGeom>
          <a:ln w="3810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Goal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553063F-5E8E-4C28-8C16-49102AFCD3D8}"/>
              </a:ext>
            </a:extLst>
          </p:cNvPr>
          <p:cNvGrpSpPr/>
          <p:nvPr/>
        </p:nvGrpSpPr>
        <p:grpSpPr>
          <a:xfrm>
            <a:off x="1787147" y="6274819"/>
            <a:ext cx="10873675" cy="857733"/>
            <a:chOff x="972776" y="6263031"/>
            <a:chExt cx="11829136" cy="85773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6A2F82D-BB20-4418-8097-B5A6D69088DF}"/>
                </a:ext>
              </a:extLst>
            </p:cNvPr>
            <p:cNvSpPr/>
            <p:nvPr/>
          </p:nvSpPr>
          <p:spPr>
            <a:xfrm>
              <a:off x="972776" y="6265052"/>
              <a:ext cx="5838368" cy="855712"/>
            </a:xfrm>
            <a:prstGeom prst="roundRect">
              <a:avLst>
                <a:gd name="adj" fmla="val 19293"/>
              </a:avLst>
            </a:prstGeom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accent3"/>
                  </a:solidFill>
                </a:rPr>
                <a:t>Idea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C0D6A79-23C3-4A84-BB4A-77EA1B04E2EA}"/>
                </a:ext>
              </a:extLst>
            </p:cNvPr>
            <p:cNvSpPr/>
            <p:nvPr/>
          </p:nvSpPr>
          <p:spPr>
            <a:xfrm>
              <a:off x="6963544" y="6263031"/>
              <a:ext cx="5838368" cy="855712"/>
            </a:xfrm>
            <a:prstGeom prst="roundRect">
              <a:avLst>
                <a:gd name="adj" fmla="val 19293"/>
              </a:avLst>
            </a:prstGeom>
            <a:ln w="3810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accent3"/>
                  </a:solidFill>
                </a:rPr>
                <a:t>Idea</a:t>
              </a:r>
            </a:p>
          </p:txBody>
        </p:sp>
      </p:grpSp>
      <p:sp>
        <p:nvSpPr>
          <p:cNvPr id="222" name="Oval 221">
            <a:extLst>
              <a:ext uri="{FF2B5EF4-FFF2-40B4-BE49-F238E27FC236}">
                <a16:creationId xmlns:a16="http://schemas.microsoft.com/office/drawing/2014/main" id="{F1E9C12C-5DA0-42C3-936A-906DAB394296}"/>
              </a:ext>
            </a:extLst>
          </p:cNvPr>
          <p:cNvSpPr/>
          <p:nvPr/>
        </p:nvSpPr>
        <p:spPr>
          <a:xfrm>
            <a:off x="2125582" y="5325176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 err="1">
                <a:solidFill>
                  <a:schemeClr val="tx1"/>
                </a:solidFill>
              </a:rPr>
              <a:t>Pd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748C2C5E-3503-4281-9514-6C8A0ED0B202}"/>
              </a:ext>
            </a:extLst>
          </p:cNvPr>
          <p:cNvSpPr/>
          <p:nvPr/>
        </p:nvSpPr>
        <p:spPr>
          <a:xfrm>
            <a:off x="2453881" y="5325176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4B12127-4316-4D95-9833-8FAAD1B8C73B}"/>
              </a:ext>
            </a:extLst>
          </p:cNvPr>
          <p:cNvSpPr/>
          <p:nvPr/>
        </p:nvSpPr>
        <p:spPr>
          <a:xfrm>
            <a:off x="2782180" y="5325176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Ps</a:t>
            </a:r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E8B4BA52-86D9-4CA5-A0BE-B45D74DA1880}"/>
              </a:ext>
            </a:extLst>
          </p:cNvPr>
          <p:cNvSpPr/>
          <p:nvPr/>
        </p:nvSpPr>
        <p:spPr>
          <a:xfrm>
            <a:off x="3108262" y="5325176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1B56DC5E-5FFA-472B-8035-071255F3C3F7}"/>
              </a:ext>
            </a:extLst>
          </p:cNvPr>
          <p:cNvSpPr/>
          <p:nvPr/>
        </p:nvSpPr>
        <p:spPr>
          <a:xfrm>
            <a:off x="3824210" y="533108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 err="1">
                <a:solidFill>
                  <a:schemeClr val="tx1"/>
                </a:solidFill>
              </a:rPr>
              <a:t>Pd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128CD045-5A74-4A98-B2C7-67F047B7FF25}"/>
              </a:ext>
            </a:extLst>
          </p:cNvPr>
          <p:cNvSpPr/>
          <p:nvPr/>
        </p:nvSpPr>
        <p:spPr>
          <a:xfrm>
            <a:off x="4152509" y="533108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29AB8B7A-F148-4102-AA7D-C27E35808555}"/>
              </a:ext>
            </a:extLst>
          </p:cNvPr>
          <p:cNvSpPr/>
          <p:nvPr/>
        </p:nvSpPr>
        <p:spPr>
          <a:xfrm>
            <a:off x="4480808" y="533108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Ps</a:t>
            </a: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9C06B749-2F1D-4B4C-9B1D-C269DFBD5C27}"/>
              </a:ext>
            </a:extLst>
          </p:cNvPr>
          <p:cNvSpPr/>
          <p:nvPr/>
        </p:nvSpPr>
        <p:spPr>
          <a:xfrm>
            <a:off x="4806890" y="533108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51D5BF51-013C-434F-AB17-C7DDF6208E90}"/>
              </a:ext>
            </a:extLst>
          </p:cNvPr>
          <p:cNvSpPr/>
          <p:nvPr/>
        </p:nvSpPr>
        <p:spPr>
          <a:xfrm>
            <a:off x="5503813" y="532015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 err="1">
                <a:solidFill>
                  <a:schemeClr val="tx1"/>
                </a:solidFill>
              </a:rPr>
              <a:t>Pd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8407AA22-39FD-4449-B7AF-8639B4D10515}"/>
              </a:ext>
            </a:extLst>
          </p:cNvPr>
          <p:cNvSpPr/>
          <p:nvPr/>
        </p:nvSpPr>
        <p:spPr>
          <a:xfrm>
            <a:off x="5832112" y="532015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7C931285-E4E6-4F16-B753-86CF0A986C58}"/>
              </a:ext>
            </a:extLst>
          </p:cNvPr>
          <p:cNvSpPr/>
          <p:nvPr/>
        </p:nvSpPr>
        <p:spPr>
          <a:xfrm>
            <a:off x="6160411" y="532015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Ps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3F1E3DCF-D1D2-42C0-8DC2-AA5B159288FE}"/>
              </a:ext>
            </a:extLst>
          </p:cNvPr>
          <p:cNvSpPr/>
          <p:nvPr/>
        </p:nvSpPr>
        <p:spPr>
          <a:xfrm>
            <a:off x="6486493" y="5320159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F08139DE-DE2C-48D0-8C76-1FFA70C4061F}"/>
              </a:ext>
            </a:extLst>
          </p:cNvPr>
          <p:cNvSpPr/>
          <p:nvPr/>
        </p:nvSpPr>
        <p:spPr>
          <a:xfrm>
            <a:off x="7667098" y="5342582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 err="1">
                <a:solidFill>
                  <a:schemeClr val="tx1"/>
                </a:solidFill>
              </a:rPr>
              <a:t>Pd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C8269F0E-C790-490E-A8F7-4CD9611E0AC0}"/>
              </a:ext>
            </a:extLst>
          </p:cNvPr>
          <p:cNvSpPr/>
          <p:nvPr/>
        </p:nvSpPr>
        <p:spPr>
          <a:xfrm>
            <a:off x="7995397" y="5342582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54A36FB1-17CF-4FCA-B173-B325E8C58449}"/>
              </a:ext>
            </a:extLst>
          </p:cNvPr>
          <p:cNvSpPr/>
          <p:nvPr/>
        </p:nvSpPr>
        <p:spPr>
          <a:xfrm>
            <a:off x="8323696" y="5342582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Ps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F0F4F547-41D0-4E0F-BBCC-5D512C1A199A}"/>
              </a:ext>
            </a:extLst>
          </p:cNvPr>
          <p:cNvSpPr/>
          <p:nvPr/>
        </p:nvSpPr>
        <p:spPr>
          <a:xfrm>
            <a:off x="8649778" y="5342582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4E1524C5-5CB1-4093-B894-AC497AFBFEE4}"/>
              </a:ext>
            </a:extLst>
          </p:cNvPr>
          <p:cNvSpPr/>
          <p:nvPr/>
        </p:nvSpPr>
        <p:spPr>
          <a:xfrm>
            <a:off x="9365726" y="5348495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 err="1">
                <a:solidFill>
                  <a:schemeClr val="tx1"/>
                </a:solidFill>
              </a:rPr>
              <a:t>Pd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B4A2355D-AC3F-4958-8C94-02F0ACFBC0FB}"/>
              </a:ext>
            </a:extLst>
          </p:cNvPr>
          <p:cNvSpPr/>
          <p:nvPr/>
        </p:nvSpPr>
        <p:spPr>
          <a:xfrm>
            <a:off x="9694025" y="5348495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EBD3C31C-71D6-453E-8CD0-8FDD97CD3221}"/>
              </a:ext>
            </a:extLst>
          </p:cNvPr>
          <p:cNvSpPr/>
          <p:nvPr/>
        </p:nvSpPr>
        <p:spPr>
          <a:xfrm>
            <a:off x="10022324" y="5348495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Ps</a:t>
            </a:r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0F0535EB-EEF5-4BD6-B32C-4EDCEF9C7D7E}"/>
              </a:ext>
            </a:extLst>
          </p:cNvPr>
          <p:cNvSpPr/>
          <p:nvPr/>
        </p:nvSpPr>
        <p:spPr>
          <a:xfrm>
            <a:off x="10348406" y="5348495"/>
            <a:ext cx="288032" cy="28803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A5092F-A0DD-4C09-BF6F-AD05A2E0FC9B}"/>
              </a:ext>
            </a:extLst>
          </p:cNvPr>
          <p:cNvGrpSpPr/>
          <p:nvPr/>
        </p:nvGrpSpPr>
        <p:grpSpPr>
          <a:xfrm>
            <a:off x="2243396" y="4474840"/>
            <a:ext cx="9954831" cy="327442"/>
            <a:chOff x="2243396" y="3861986"/>
            <a:chExt cx="9954831" cy="327442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6A720994-E628-45AD-9ED9-2001416E1321}"/>
                </a:ext>
              </a:extLst>
            </p:cNvPr>
            <p:cNvSpPr/>
            <p:nvPr/>
          </p:nvSpPr>
          <p:spPr>
            <a:xfrm>
              <a:off x="2243396" y="3878077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F8D8F008-B61D-4160-B361-4CB7ADFA04C2}"/>
                </a:ext>
              </a:extLst>
            </p:cNvPr>
            <p:cNvSpPr/>
            <p:nvPr/>
          </p:nvSpPr>
          <p:spPr>
            <a:xfrm>
              <a:off x="2616922" y="3867003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794B3250-A0E5-4E2F-97BD-19BF628F2AF7}"/>
                </a:ext>
              </a:extLst>
            </p:cNvPr>
            <p:cNvSpPr/>
            <p:nvPr/>
          </p:nvSpPr>
          <p:spPr>
            <a:xfrm>
              <a:off x="2990448" y="3867003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73C98C31-EFE6-4060-B633-CBE6DD7B7D0E}"/>
                </a:ext>
              </a:extLst>
            </p:cNvPr>
            <p:cNvSpPr/>
            <p:nvPr/>
          </p:nvSpPr>
          <p:spPr>
            <a:xfrm>
              <a:off x="3942024" y="388399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FD703195-95D8-4A5C-B294-09438EA9E0B6}"/>
                </a:ext>
              </a:extLst>
            </p:cNvPr>
            <p:cNvSpPr/>
            <p:nvPr/>
          </p:nvSpPr>
          <p:spPr>
            <a:xfrm>
              <a:off x="4315550" y="387291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81FA6853-A8FC-467A-8732-5284CE8B1F98}"/>
                </a:ext>
              </a:extLst>
            </p:cNvPr>
            <p:cNvSpPr/>
            <p:nvPr/>
          </p:nvSpPr>
          <p:spPr>
            <a:xfrm>
              <a:off x="4689076" y="387291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91453E29-DDF6-4CB2-B011-277958641388}"/>
                </a:ext>
              </a:extLst>
            </p:cNvPr>
            <p:cNvSpPr/>
            <p:nvPr/>
          </p:nvSpPr>
          <p:spPr>
            <a:xfrm>
              <a:off x="5621627" y="387306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4694DAC2-FE5B-46CC-8A7A-D5B28E5D9086}"/>
                </a:ext>
              </a:extLst>
            </p:cNvPr>
            <p:cNvSpPr/>
            <p:nvPr/>
          </p:nvSpPr>
          <p:spPr>
            <a:xfrm>
              <a:off x="5995153" y="386198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A423549-E99E-404F-8527-81AF79B3488D}"/>
                </a:ext>
              </a:extLst>
            </p:cNvPr>
            <p:cNvSpPr/>
            <p:nvPr/>
          </p:nvSpPr>
          <p:spPr>
            <a:xfrm>
              <a:off x="6368679" y="386198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5856B26-8057-47C9-A3F5-C12F56F0620C}"/>
                </a:ext>
              </a:extLst>
            </p:cNvPr>
            <p:cNvSpPr/>
            <p:nvPr/>
          </p:nvSpPr>
          <p:spPr>
            <a:xfrm>
              <a:off x="7784912" y="3895483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B3FDFCEE-5391-4397-A83D-BDD40819A784}"/>
                </a:ext>
              </a:extLst>
            </p:cNvPr>
            <p:cNvSpPr/>
            <p:nvPr/>
          </p:nvSpPr>
          <p:spPr>
            <a:xfrm>
              <a:off x="8158438" y="3884409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5B6E3D25-C8AF-4021-B13C-8CADCC3CCCC4}"/>
                </a:ext>
              </a:extLst>
            </p:cNvPr>
            <p:cNvSpPr/>
            <p:nvPr/>
          </p:nvSpPr>
          <p:spPr>
            <a:xfrm>
              <a:off x="8531964" y="3884409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5464B66B-82EF-46F9-9703-F28FB5B4CCB7}"/>
                </a:ext>
              </a:extLst>
            </p:cNvPr>
            <p:cNvSpPr/>
            <p:nvPr/>
          </p:nvSpPr>
          <p:spPr>
            <a:xfrm>
              <a:off x="9483540" y="390139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C8F0494-C1A3-4B30-A9E5-969019140F38}"/>
                </a:ext>
              </a:extLst>
            </p:cNvPr>
            <p:cNvSpPr/>
            <p:nvPr/>
          </p:nvSpPr>
          <p:spPr>
            <a:xfrm>
              <a:off x="9857066" y="3890322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5922E393-83EA-473C-B7EC-24F8C00A5AB3}"/>
                </a:ext>
              </a:extLst>
            </p:cNvPr>
            <p:cNvSpPr/>
            <p:nvPr/>
          </p:nvSpPr>
          <p:spPr>
            <a:xfrm>
              <a:off x="10230592" y="3890322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90F4BF-C01D-434C-8B20-048283B37ACF}"/>
                </a:ext>
              </a:extLst>
            </p:cNvPr>
            <p:cNvSpPr/>
            <p:nvPr/>
          </p:nvSpPr>
          <p:spPr>
            <a:xfrm>
              <a:off x="11163143" y="3890466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55AC47CF-C958-403E-8B82-2C1972E5E425}"/>
                </a:ext>
              </a:extLst>
            </p:cNvPr>
            <p:cNvSpPr/>
            <p:nvPr/>
          </p:nvSpPr>
          <p:spPr>
            <a:xfrm>
              <a:off x="11536669" y="3879392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96B935A2-1CD3-4457-BEE9-0EA632465BAC}"/>
                </a:ext>
              </a:extLst>
            </p:cNvPr>
            <p:cNvSpPr/>
            <p:nvPr/>
          </p:nvSpPr>
          <p:spPr>
            <a:xfrm>
              <a:off x="11910195" y="3879392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7391FC7-22AB-4BB2-AF0D-B2ED91CBEF3A}"/>
              </a:ext>
            </a:extLst>
          </p:cNvPr>
          <p:cNvGrpSpPr/>
          <p:nvPr/>
        </p:nvGrpSpPr>
        <p:grpSpPr>
          <a:xfrm>
            <a:off x="11045329" y="5337565"/>
            <a:ext cx="1270712" cy="288032"/>
            <a:chOff x="11045329" y="5337565"/>
            <a:chExt cx="1270712" cy="288032"/>
          </a:xfrm>
        </p:grpSpPr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2006C06-3F67-4B30-9661-4369F423B144}"/>
                </a:ext>
              </a:extLst>
            </p:cNvPr>
            <p:cNvSpPr/>
            <p:nvPr/>
          </p:nvSpPr>
          <p:spPr>
            <a:xfrm>
              <a:off x="11045329" y="533756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E5C02331-9F56-45E4-A733-690D7BD601C2}"/>
                </a:ext>
              </a:extLst>
            </p:cNvPr>
            <p:cNvSpPr/>
            <p:nvPr/>
          </p:nvSpPr>
          <p:spPr>
            <a:xfrm>
              <a:off x="11373628" y="533756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6944E3CA-C36B-430B-9564-8D8ABA7A53A3}"/>
                </a:ext>
              </a:extLst>
            </p:cNvPr>
            <p:cNvSpPr/>
            <p:nvPr/>
          </p:nvSpPr>
          <p:spPr>
            <a:xfrm>
              <a:off x="11701927" y="533756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459D2FD1-0888-4D93-A9ED-C04C9657B425}"/>
                </a:ext>
              </a:extLst>
            </p:cNvPr>
            <p:cNvSpPr/>
            <p:nvPr/>
          </p:nvSpPr>
          <p:spPr>
            <a:xfrm>
              <a:off x="12028009" y="533756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08117E9C-1C94-4E66-910E-B33181472036}"/>
              </a:ext>
            </a:extLst>
          </p:cNvPr>
          <p:cNvSpPr/>
          <p:nvPr/>
        </p:nvSpPr>
        <p:spPr>
          <a:xfrm>
            <a:off x="2002970" y="3680090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48FFAA3B-A02C-4FB4-A13A-5F61CAC96B1B}"/>
              </a:ext>
            </a:extLst>
          </p:cNvPr>
          <p:cNvSpPr/>
          <p:nvPr/>
        </p:nvSpPr>
        <p:spPr>
          <a:xfrm>
            <a:off x="3692085" y="3673789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C2011A2-CD94-4334-8AFE-878F08364F17}"/>
              </a:ext>
            </a:extLst>
          </p:cNvPr>
          <p:cNvSpPr/>
          <p:nvPr/>
        </p:nvSpPr>
        <p:spPr>
          <a:xfrm>
            <a:off x="5381201" y="3667488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4C2B8D27-7BFD-4F20-AAC5-2AAB4226F085}"/>
              </a:ext>
            </a:extLst>
          </p:cNvPr>
          <p:cNvSpPr/>
          <p:nvPr/>
        </p:nvSpPr>
        <p:spPr>
          <a:xfrm>
            <a:off x="7544486" y="3692784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25CDC8D-E56E-4388-B879-99BC8978C8B7}"/>
              </a:ext>
            </a:extLst>
          </p:cNvPr>
          <p:cNvSpPr/>
          <p:nvPr/>
        </p:nvSpPr>
        <p:spPr>
          <a:xfrm>
            <a:off x="9233601" y="3686483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41751B3C-9F88-477F-9BFB-71500BDB9E49}"/>
              </a:ext>
            </a:extLst>
          </p:cNvPr>
          <p:cNvSpPr/>
          <p:nvPr/>
        </p:nvSpPr>
        <p:spPr>
          <a:xfrm>
            <a:off x="10922717" y="3680182"/>
            <a:ext cx="1515936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524FC19C-7BC6-4CAB-8476-50E1E31354C1}"/>
              </a:ext>
            </a:extLst>
          </p:cNvPr>
          <p:cNvSpPr/>
          <p:nvPr/>
        </p:nvSpPr>
        <p:spPr>
          <a:xfrm>
            <a:off x="10000439" y="2638544"/>
            <a:ext cx="2660383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942F128A-A135-4E48-86B3-6A8927488510}"/>
              </a:ext>
            </a:extLst>
          </p:cNvPr>
          <p:cNvSpPr/>
          <p:nvPr/>
        </p:nvSpPr>
        <p:spPr>
          <a:xfrm>
            <a:off x="7271134" y="2642128"/>
            <a:ext cx="2660383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985FEC0A-A588-4DB4-8E08-3283651B6FA4}"/>
              </a:ext>
            </a:extLst>
          </p:cNvPr>
          <p:cNvSpPr/>
          <p:nvPr/>
        </p:nvSpPr>
        <p:spPr>
          <a:xfrm>
            <a:off x="4541829" y="2645712"/>
            <a:ext cx="2660383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D94CA0E-A552-4F00-898C-321ED6B92C0A}"/>
              </a:ext>
            </a:extLst>
          </p:cNvPr>
          <p:cNvSpPr/>
          <p:nvPr/>
        </p:nvSpPr>
        <p:spPr>
          <a:xfrm>
            <a:off x="1812524" y="2640819"/>
            <a:ext cx="2660383" cy="434709"/>
          </a:xfrm>
          <a:prstGeom prst="roundRect">
            <a:avLst>
              <a:gd name="adj" fmla="val 19293"/>
            </a:avLst>
          </a:prstGeom>
          <a:ln w="3810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6"/>
                </a:solidFill>
              </a:rPr>
              <a:t>KPI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320747"/>
              </p:ext>
            </p:extLst>
          </p:nvPr>
        </p:nvGraphicFramePr>
        <p:xfrm>
          <a:off x="685800" y="1234480"/>
          <a:ext cx="13546732" cy="6609707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Short name of the Trend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Trend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95422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Trend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roadmap, can address one or more focus Trends.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45539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roadmap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roadmap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roadmap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roadmaps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2422</TotalTime>
  <Words>1608</Words>
  <Application>Microsoft Office PowerPoint</Application>
  <PresentationFormat>Custom</PresentationFormat>
  <Paragraphs>327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DXC</vt:lpstr>
      <vt:lpstr>Creating your Digital Roadmap within DXC Digital Explorer</vt:lpstr>
      <vt:lpstr>Contents</vt:lpstr>
      <vt:lpstr>PowerPoint Presentation</vt:lpstr>
      <vt:lpstr>Refining our knowledge to Client Ideas</vt:lpstr>
      <vt:lpstr>Digital Roadmaps - Output</vt:lpstr>
      <vt:lpstr>Digital Roadmap model</vt:lpstr>
      <vt:lpstr>Definition of terms</vt:lpstr>
      <vt:lpstr>Approach</vt:lpstr>
      <vt:lpstr>Innovation roadmap landing page</vt:lpstr>
      <vt:lpstr>Digital Roadmap 1/5</vt:lpstr>
      <vt:lpstr>Digital Roadmap 2/5</vt:lpstr>
      <vt:lpstr>Digital Roadmap 3/5</vt:lpstr>
      <vt:lpstr>Digital Roadmap 4/5</vt:lpstr>
      <vt:lpstr>Digital Roadmap 5/5</vt:lpstr>
      <vt:lpstr>Working in the Canvas</vt:lpstr>
      <vt:lpstr>Notes</vt:lpstr>
      <vt:lpstr>New Value Chain</vt:lpstr>
      <vt:lpstr>The Trend dock</vt:lpstr>
      <vt:lpstr>Positioning and editing trends</vt:lpstr>
      <vt:lpstr>Trend Innovation levels and Business Areas</vt:lpstr>
      <vt:lpstr>Removing Trends</vt:lpstr>
      <vt:lpstr>Viewing your roadmap</vt:lpstr>
      <vt:lpstr>Sunray options</vt:lpstr>
      <vt:lpstr>Value Chain Views</vt:lpstr>
      <vt:lpstr>Creating Strategic Initiatives</vt:lpstr>
      <vt:lpstr>Roadmap Insights</vt:lpstr>
      <vt:lpstr>Roadmap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2019-02-14T13:22:56Z</dcterms:modified>
  <cp:category/>
</cp:coreProperties>
</file>